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5486400" cy="7708900"/>
  <p:notesSz cx="5486400" cy="77089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46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378075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108325" y="0"/>
            <a:ext cx="2376488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861F4-DB04-0C46-A689-9658DB005C8A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577850"/>
            <a:ext cx="2057400" cy="2890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549275" y="3662363"/>
            <a:ext cx="4387850" cy="3468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7321550"/>
            <a:ext cx="2378075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108325" y="7321550"/>
            <a:ext cx="2376488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869DD-5DE0-DA4E-A2A1-AF2F18EF4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093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1956" y="2389759"/>
            <a:ext cx="4668837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3912" y="4316984"/>
            <a:ext cx="384492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4637" y="1773047"/>
            <a:ext cx="2389346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28766" y="1773047"/>
            <a:ext cx="2389346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4637" y="308356"/>
            <a:ext cx="494347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4637" y="1773047"/>
            <a:ext cx="494347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67535" y="7169277"/>
            <a:ext cx="1757680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4637" y="7169277"/>
            <a:ext cx="12633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54780" y="7169277"/>
            <a:ext cx="12633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A5-hoch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057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A5-hoch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739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Spiralblock-A5-hoch_Vorlage.indd</dc:title>
  <dc:creator>setup</dc:creator>
  <cp:lastModifiedBy>Aleksandar Bejic | druck.at</cp:lastModifiedBy>
  <cp:revision>2</cp:revision>
  <dcterms:created xsi:type="dcterms:W3CDTF">2015-01-16T09:37:30Z</dcterms:created>
  <dcterms:modified xsi:type="dcterms:W3CDTF">2021-02-25T13:28:18Z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